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63" r:id="rId4"/>
    <p:sldId id="257" r:id="rId5"/>
    <p:sldId id="296" r:id="rId6"/>
    <p:sldId id="334" r:id="rId7"/>
    <p:sldId id="364" r:id="rId8"/>
    <p:sldId id="335" r:id="rId9"/>
    <p:sldId id="336" r:id="rId10"/>
    <p:sldId id="365" r:id="rId11"/>
    <p:sldId id="366" r:id="rId12"/>
    <p:sldId id="367" r:id="rId13"/>
    <p:sldId id="368" r:id="rId14"/>
    <p:sldId id="369" r:id="rId15"/>
    <p:sldId id="370" r:id="rId16"/>
    <p:sldId id="371" r:id="rId17"/>
    <p:sldId id="375" r:id="rId18"/>
    <p:sldId id="372" r:id="rId19"/>
    <p:sldId id="373" r:id="rId20"/>
    <p:sldId id="374" r:id="rId21"/>
    <p:sldId id="36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206817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mailto:21f1006019@student.onlinedegree.iitm.ac.i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4340" y="649605"/>
            <a:ext cx="10487660" cy="3439795"/>
          </a:xfrm>
        </p:spPr>
        <p:txBody>
          <a:bodyPr/>
          <a:lstStyle/>
          <a:p>
            <a:pPr algn="ctr"/>
            <a:r>
              <a:rPr lang="en-US" sz="6400" b="1" dirty="0">
                <a:latin typeface="Times New Roman" panose="02020603050405020304" charset="0"/>
                <a:cs typeface="Times New Roman" panose="02020603050405020304" charset="0"/>
              </a:rPr>
              <a:t>Modern Application Developement I ( MAD I )</a:t>
            </a:r>
            <a:endParaRPr lang="en-US" sz="64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 descr="C:\Users\X\Downloads\Screenshots\Screenshot (53).pngScreenshot (53)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 descr="C:\Users\X\Downloads\Screenshots\Screenshot (36).pngScreenshot (36)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 descr="C:\Users\X\Downloads\Screenshots\Screenshot (37).pngScreenshot (37)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 descr="C:\Users\X\Downloads\Screenshots\Screenshot (38).pngScreenshot (38)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 descr="C:\Users\X\Downloads\Screenshots\Screenshot (39).pngScreenshot (39)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 descr="C:\Users\X\Downloads\Screenshots\Screenshot (40).pngScreenshot (40)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 descr="C:\Users\X\Downloads\Screenshots\Screenshot (51).pngScreenshot (51)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 descr="C:\Users\X\Downloads\Screenshots\Screenshot (46).pngScreenshot (46)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 descr="C:\Users\X\Downloads\Screenshots\Screenshot (47).pngScreenshot (47)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 descr="C:\Users\X\Downloads\Screenshots\Screenshot (48).pngScreenshot (48)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4340" y="649605"/>
            <a:ext cx="10487660" cy="3456305"/>
          </a:xfrm>
        </p:spPr>
        <p:txBody>
          <a:bodyPr/>
          <a:lstStyle/>
          <a:p>
            <a:pPr algn="ctr"/>
            <a:r>
              <a:rPr lang="en-US" sz="6400" b="1" dirty="0">
                <a:latin typeface="Times New Roman" panose="02020603050405020304" charset="0"/>
                <a:cs typeface="Times New Roman" panose="02020603050405020304" charset="0"/>
              </a:rPr>
              <a:t>Final Project</a:t>
            </a:r>
            <a:br>
              <a:rPr lang="en-US" sz="6400" b="1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6400" b="1" dirty="0">
                <a:latin typeface="Times New Roman" panose="02020603050405020304" charset="0"/>
                <a:cs typeface="Times New Roman" panose="02020603050405020304" charset="0"/>
              </a:rPr>
              <a:t>( Flash Card Web App )</a:t>
            </a:r>
            <a:endParaRPr lang="en-US" sz="64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704340" y="4832350"/>
            <a:ext cx="7221220" cy="1709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base">
              <a:spcBef>
                <a:spcPct val="20000"/>
              </a:spcBef>
              <a:buClrTx/>
              <a:buSzTx/>
              <a:buFont typeface="Wingdings" panose="05000000000000000000" charset="0"/>
              <a:buNone/>
            </a:pPr>
            <a:r>
              <a:rPr lang="en-US" sz="3200" b="1">
                <a:latin typeface="Times New Roman" panose="02020603050405020304" charset="0"/>
                <a:cs typeface="Times New Roman" panose="02020603050405020304" charset="0"/>
              </a:rPr>
              <a:t>By ANSH KUSHWAHA</a:t>
            </a:r>
            <a:endParaRPr lang="en-US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ctr" fontAlgn="base">
              <a:spcBef>
                <a:spcPct val="20000"/>
              </a:spcBef>
              <a:buClrTx/>
              <a:buSzTx/>
              <a:buFont typeface="Wingdings" panose="05000000000000000000" charset="0"/>
              <a:buNone/>
            </a:pPr>
            <a:r>
              <a:rPr lang="en-US" sz="3200" b="1">
                <a:latin typeface="Times New Roman" panose="02020603050405020304" charset="0"/>
                <a:cs typeface="Times New Roman" panose="02020603050405020304" charset="0"/>
              </a:rPr>
              <a:t>Roll No.: 21f1006019</a:t>
            </a:r>
            <a:endParaRPr lang="en-US" sz="3200" b="1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l" fontAlgn="base">
              <a:spcBef>
                <a:spcPct val="20000"/>
              </a:spcBef>
              <a:buClrTx/>
              <a:buSzTx/>
              <a:buFont typeface="Wingdings" panose="05000000000000000000" charset="0"/>
              <a:buNone/>
            </a:pPr>
            <a:r>
              <a:rPr lang="en-US" sz="2900" b="1">
                <a:latin typeface="Times New Roman" panose="02020603050405020304" charset="0"/>
                <a:cs typeface="Times New Roman" panose="02020603050405020304" charset="0"/>
                <a:hlinkClick r:id="rId1" tooltip=""/>
              </a:rPr>
              <a:t>21f1006019@student.onlinedegree.iitm.ac.in</a:t>
            </a:r>
            <a:endParaRPr lang="en-US" sz="2900" b="1">
              <a:latin typeface="Times New Roman" panose="02020603050405020304" charset="0"/>
              <a:cs typeface="Times New Roman" panose="02020603050405020304" charset="0"/>
              <a:hlinkClick r:id="rId1" tooltip="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595" y="0"/>
            <a:ext cx="10479405" cy="911225"/>
          </a:xfrm>
        </p:spPr>
        <p:txBody>
          <a:bodyPr/>
          <a:p>
            <a:pPr algn="ctr"/>
            <a:endParaRPr lang="en-US" sz="4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595" y="2174240"/>
            <a:ext cx="10479405" cy="468376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pPr marL="0" indent="0" algn="ctr">
              <a:buNone/>
            </a:pPr>
            <a:r>
              <a:rPr lang="en-US" sz="75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THANK YOU</a:t>
            </a:r>
            <a:endParaRPr lang="en-US" sz="75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595" y="0"/>
            <a:ext cx="10479405" cy="911225"/>
          </a:xfrm>
        </p:spPr>
        <p:txBody>
          <a:bodyPr/>
          <a:p>
            <a:pPr algn="ctr"/>
            <a:r>
              <a:rPr lang="en-US" sz="4000" b="1">
                <a:latin typeface="Times New Roman" panose="02020603050405020304" charset="0"/>
                <a:cs typeface="Times New Roman" panose="02020603050405020304" charset="0"/>
              </a:rPr>
              <a:t>INTRODUCTION</a:t>
            </a:r>
            <a:endParaRPr lang="en-US" sz="4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2595" y="1190625"/>
            <a:ext cx="10479405" cy="5667375"/>
          </a:xfrm>
        </p:spPr>
        <p:txBody>
          <a:bodyPr/>
          <a:p>
            <a:pPr marL="0" indent="0">
              <a:buFont typeface="Wingdings" panose="05000000000000000000" charset="0"/>
              <a:buNone/>
            </a:pP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buNone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ANSH KUSHWAHA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l">
              <a:buNone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Roll No.: 21f1006019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21f1006019@student.onlinedegree.iitm.ac.in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From Varanasi, UP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Currently pursuing BE CSE from Panjab University, Punjab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595" y="0"/>
            <a:ext cx="10479405" cy="911225"/>
          </a:xfrm>
        </p:spPr>
        <p:txBody>
          <a:bodyPr/>
          <a:p>
            <a:pPr algn="ctr"/>
            <a:r>
              <a:rPr lang="en-US" sz="4000" b="1">
                <a:latin typeface="Times New Roman" panose="02020603050405020304" charset="0"/>
                <a:cs typeface="Times New Roman" panose="02020603050405020304" charset="0"/>
              </a:rPr>
              <a:t>DESCRIPTION</a:t>
            </a:r>
            <a:endParaRPr lang="en-US" sz="4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2595" y="1190625"/>
            <a:ext cx="10479405" cy="5667375"/>
          </a:xfrm>
        </p:spPr>
        <p:txBody>
          <a:bodyPr/>
          <a:p>
            <a:pPr marL="0" indent="0">
              <a:buNone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To design a login authenticated web application having quiz like environment which calculates &amp; stores the scores of each user after each game (set of 10 multiple choice questions having 4 options each) &amp; also have three difficulty level (easy, medium, hard) options for users to choose from.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595" y="0"/>
            <a:ext cx="10479405" cy="911225"/>
          </a:xfrm>
        </p:spPr>
        <p:txBody>
          <a:bodyPr/>
          <a:p>
            <a:pPr algn="ctr"/>
            <a:r>
              <a:rPr lang="en-US" sz="4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FEATURES</a:t>
            </a:r>
            <a:endParaRPr lang="en-US" sz="4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2595" y="1190625"/>
            <a:ext cx="10479405" cy="5667375"/>
          </a:xfrm>
        </p:spPr>
        <p:txBody>
          <a:bodyPr/>
          <a:p>
            <a:pPr>
              <a:buFont typeface="Wingdings" panose="05000000000000000000" charset="0"/>
              <a:buChar char="v"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It has two login options (Administrator &amp; User)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Administrator Login Password is set to “P@ssw0rd”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New users can login directly &amp; the password entered will be used for further logins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Old users have to use their previous password for authentication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Administrator can view all users with their score &amp; all decks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595" y="0"/>
            <a:ext cx="10479405" cy="911225"/>
          </a:xfrm>
        </p:spPr>
        <p:txBody>
          <a:bodyPr/>
          <a:p>
            <a:pPr algn="ctr"/>
            <a:r>
              <a:rPr lang="en-US" sz="40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FEATURES</a:t>
            </a:r>
            <a:endParaRPr lang="en-US" sz="4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2595" y="1190625"/>
            <a:ext cx="10479405" cy="5667375"/>
          </a:xfrm>
        </p:spPr>
        <p:txBody>
          <a:bodyPr/>
          <a:p>
            <a:pPr>
              <a:buFont typeface="Wingdings" panose="05000000000000000000" charset="0"/>
              <a:buChar char="v"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User can only play the game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The game has three difficulty level options (easy, medium, hard)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Each game has a set of 10 multiple choice questions having 4 options each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One question will be displayed at a time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Scores will reflect at the end of game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595" y="0"/>
            <a:ext cx="10479405" cy="911225"/>
          </a:xfrm>
        </p:spPr>
        <p:txBody>
          <a:bodyPr/>
          <a:p>
            <a:pPr algn="ctr"/>
            <a:r>
              <a:rPr lang="en-US" sz="4000" b="1">
                <a:latin typeface="Times New Roman" panose="02020603050405020304" charset="0"/>
                <a:cs typeface="Times New Roman" panose="02020603050405020304" charset="0"/>
              </a:rPr>
              <a:t>HIGHLIGHTS</a:t>
            </a:r>
            <a:endParaRPr lang="en-US" sz="4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2595" y="1076325"/>
            <a:ext cx="10479405" cy="5667375"/>
          </a:xfrm>
        </p:spPr>
        <p:txBody>
          <a:bodyPr/>
          <a:p>
            <a:pPr marL="0" indent="0">
              <a:buFont typeface="Wingdings" panose="05000000000000000000" charset="0"/>
              <a:buNone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Python Libraries Used: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flask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flask_sqlalchemy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flask_restful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werkzeug.exceptions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json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os</a:t>
            </a:r>
            <a:endParaRPr 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 descr="Screenshot (34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67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 descr="C:\Users\X\Downloads\Screenshots\Screenshot (50).pngScreenshot (50)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1905"/>
            <a:ext cx="12192000" cy="68541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mmunications and Dialogues">
  <a:themeElements>
    <a:clrScheme name="Communications and Dialogu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Communications and Dialogu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Communications and Dialogu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1283</Words>
  <Application>WPS Presentation</Application>
  <PresentationFormat>Widescreen</PresentationFormat>
  <Paragraphs>49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Arial</vt:lpstr>
      <vt:lpstr>SimSun</vt:lpstr>
      <vt:lpstr>Wingdings</vt:lpstr>
      <vt:lpstr>Times New Roman</vt:lpstr>
      <vt:lpstr>Wingdings</vt:lpstr>
      <vt:lpstr>Microsoft YaHei</vt:lpstr>
      <vt:lpstr>Arial Unicode MS</vt:lpstr>
      <vt:lpstr>Calibri</vt:lpstr>
      <vt:lpstr>Communications and Dialogues</vt:lpstr>
      <vt:lpstr>DATA MODELS</vt:lpstr>
      <vt:lpstr>Modern Application Developement I ( MAD I )</vt:lpstr>
      <vt:lpstr>CONTENTS</vt:lpstr>
      <vt:lpstr>What is Data Model ?</vt:lpstr>
      <vt:lpstr>What is Data Model ?</vt:lpstr>
      <vt:lpstr>FEATURES</vt:lpstr>
      <vt:lpstr>Importance of Data Model</vt:lpstr>
      <vt:lpstr>Types of Data Models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MODELS</dc:title>
  <dc:creator/>
  <cp:lastModifiedBy>X</cp:lastModifiedBy>
  <cp:revision>29</cp:revision>
  <dcterms:created xsi:type="dcterms:W3CDTF">2021-09-16T04:12:00Z</dcterms:created>
  <dcterms:modified xsi:type="dcterms:W3CDTF">2021-11-28T13:10:00Z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C96D986F3E4B45D1B03275DABCDADB5B</vt:lpwstr>
  </property>
  <property fmtid="{D5CDD505-2E9C-101B-9397-08002B2CF9AE}" pid="3" name="KSOProductBuildVer">
    <vt:lpwstr>1033-11.2.0.10382</vt:lpwstr>
  </property>
</Properties>
</file>